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3340D-BDF7-4C21-82C0-BB725F405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Filtering a mixture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43AEAD-299A-490B-A9C8-55B236005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5E202E-9B56-4D24-B971-18BF6F74A4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63126"/>
            <a:ext cx="4718807" cy="2429794"/>
          </a:xfrm>
        </p:spPr>
        <p:txBody>
          <a:bodyPr/>
          <a:lstStyle/>
          <a:p>
            <a:r>
              <a:rPr lang="en-GB" dirty="0"/>
              <a:t>A suspension of a red insoluble powder is mixed with a clear yellow solution.</a:t>
            </a:r>
          </a:p>
          <a:p>
            <a:r>
              <a:rPr lang="en-GB" dirty="0"/>
              <a:t>The mixture is filtered.</a:t>
            </a:r>
          </a:p>
          <a:p>
            <a:endParaRPr lang="en-GB" dirty="0"/>
          </a:p>
          <a:p>
            <a:r>
              <a:rPr lang="en-GB" dirty="0"/>
              <a:t>What will the filtrate look like?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D6B85-CBCD-489A-A36C-0E114E531E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Clear and colourless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C4CC811-57F6-406B-82D1-36E89304B5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Clear yellow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158B913-4C22-47E3-9673-C80420ED7A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Cloudy red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56D55E-AB81-46F5-B21C-ACEEC13326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Clear orange</a:t>
            </a:r>
          </a:p>
        </p:txBody>
      </p:sp>
      <p:pic>
        <p:nvPicPr>
          <p:cNvPr id="238" name="Picture 237">
            <a:extLst>
              <a:ext uri="{FF2B5EF4-FFF2-40B4-BE49-F238E27FC236}">
                <a16:creationId xmlns:a16="http://schemas.microsoft.com/office/drawing/2014/main" id="{3E1545DF-D33E-4839-A467-B6FE6AC5D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90" y="898842"/>
            <a:ext cx="1747516" cy="22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77971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212</TotalTime>
  <Words>40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Filtering a mixture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Filtering mixture</dc:title>
  <dc:creator>HEC Harden</dc:creator>
  <cp:lastModifiedBy>HEC Harden</cp:lastModifiedBy>
  <cp:revision>3</cp:revision>
  <dcterms:created xsi:type="dcterms:W3CDTF">2018-03-15T08:53:21Z</dcterms:created>
  <dcterms:modified xsi:type="dcterms:W3CDTF">2018-03-16T15:56:39Z</dcterms:modified>
</cp:coreProperties>
</file>